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596850"/>
    <a:srgbClr val="6581AA"/>
    <a:srgbClr val="5B769D"/>
    <a:srgbClr val="6F8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A1B890-A546-4151-A43A-E9A37149B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229F577-57BA-4D4C-9D4D-3772D997C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D719F-A647-456B-9782-E6DF0FB9E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24AFB-5972-46E5-B9DA-FDD93BB6A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0BF721-37CF-4980-91A1-DC85E9E81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742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C9F439-A141-4CF8-BF10-646ADBD22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31167E-AD58-4680-9F8F-B10CDCCA3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9C3A10-E45D-4EEC-A01B-A46B2F05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AC0160-7D8E-4EC1-B111-2B6EE502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1BA0A6-0A3E-4EFD-B6CF-1D92681F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726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088FC37-88BE-4B56-A008-F03FC35C95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263BC2-FA0C-4EDE-8142-CBC205371E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E7EAF3-64A4-4A28-9ED1-27D85032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32F4A7-C096-4DE4-BC94-D0BED61F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96BEC3-1263-4791-8262-A2891A777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274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1D0A8B-6469-4BA8-A696-B5D57800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DFA8B3-53C5-4422-873D-35A3BEFFD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B03449-93AF-4759-B4E3-3A78C76D4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42CC79-0DCD-4090-9362-E9ABA0F9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85E148-425A-4106-8B80-6A3790D3F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264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1416E6-BE99-4008-BFDB-8C9C74878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ADD9D-D3FB-4413-A24D-81407FA56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CE41F7-E6EC-4906-9627-D5ADDCDB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781644-7644-4229-BEF8-E44B43935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8A96B3-E87F-4A77-85F1-A4CAB37EE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638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15552B-3930-4E8A-94F1-3E97902A7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92FC80-3416-4981-A52F-99E2BA658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082565-FC58-4E21-B8B9-E12F29E1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A81E23-2264-476B-BC65-4AB31F5B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5AFDB7-102D-4C8E-B5F9-45BB3F89A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9B982F-F92F-48A6-B3AF-821F0D966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3815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3C8E3-F4CC-4E27-A132-8E1336354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D53CCB-09A8-4F8A-9D4D-95516DF14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7A4EE6-A856-4B52-8F0A-2D63149C5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DE5C1F-D1F0-42DE-BCEE-0242FFFCF2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DD373AF-81E6-4067-BB91-3F88DEA69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E2DBD5A-FCA3-4913-AB82-EC489E505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F804ADF-78A6-4898-BE46-EB7C717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5E9668-0E5F-4623-A78A-9F27D8211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045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02826-E391-4F17-9B13-29B06BDB4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1D6B398-7983-44AC-A21C-DAF393A2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882C48-A756-48AD-921B-A51935211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2409A3-16CC-4E79-8DFF-7EC6A5264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575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C328C3-1AE8-4472-B554-909F2120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51D485-93C1-4862-AE36-AE39FB341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820022-1B0D-4EF4-8CC8-02DEDE1B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113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09618E-AEEC-48D6-8E40-569FF371C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C984D6-EC5F-45A3-B3F3-5D3BB87A2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0FE59C-5A4F-40C5-A4F3-6F956E3D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9961AE-9A0B-4CC1-B4EA-41A3CCD23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4BA6716-8E62-4535-A68E-4DEDD823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B89D9A-815C-4487-924B-1B8791F4B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98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D106C5-956A-450B-A7E4-60BBAE5A4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231957C-FC73-4095-A19D-5401ED0F05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42C103-E5A5-4F6C-9F76-D2B62B662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553FED-78A5-48CC-84BC-240378009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EB6B30-7241-496A-B742-D2FC74F52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DC4B24-073C-498C-884F-6A4074820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210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4422F1B-E72D-4FCC-878B-1B7E5874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55B2F5B-23AD-4693-92E7-C41709DFE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52CEA-934B-46A7-9C3E-4CB0397596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215C2-B32C-4FFF-BDCC-C07B0DA42383}" type="datetimeFigureOut">
              <a:rPr lang="de-CH" smtClean="0"/>
              <a:t>17.04.2021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324EC1-B58D-4974-AB24-5C3FB9491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C1EB13-6C0B-4884-803C-BEF7FF083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C14F4-3341-4BDF-B38F-D33074E2CA1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228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97BF965-659A-4B07-829E-6501CDFC83BF}"/>
              </a:ext>
            </a:extLst>
          </p:cNvPr>
          <p:cNvGrpSpPr/>
          <p:nvPr/>
        </p:nvGrpSpPr>
        <p:grpSpPr>
          <a:xfrm>
            <a:off x="4721801" y="1365832"/>
            <a:ext cx="3433659" cy="3407970"/>
            <a:chOff x="4721801" y="1365832"/>
            <a:chExt cx="3433659" cy="3407970"/>
          </a:xfrm>
        </p:grpSpPr>
        <p:pic>
          <p:nvPicPr>
            <p:cNvPr id="5" name="Grafik 4" descr="Kleid Silhouette">
              <a:extLst>
                <a:ext uri="{FF2B5EF4-FFF2-40B4-BE49-F238E27FC236}">
                  <a16:creationId xmlns:a16="http://schemas.microsoft.com/office/drawing/2014/main" id="{A1AED44E-6791-484A-A1A3-DD99C97A2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73245" y="2720330"/>
              <a:ext cx="582215" cy="582215"/>
            </a:xfrm>
            <a:prstGeom prst="rect">
              <a:avLst/>
            </a:prstGeom>
          </p:spPr>
        </p:pic>
        <p:pic>
          <p:nvPicPr>
            <p:cNvPr id="7" name="Grafik 6" descr="Anzug Silhouette">
              <a:extLst>
                <a:ext uri="{FF2B5EF4-FFF2-40B4-BE49-F238E27FC236}">
                  <a16:creationId xmlns:a16="http://schemas.microsoft.com/office/drawing/2014/main" id="{26AD1140-710B-4FAF-9DA1-F6B93DD4B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204088" y="3851907"/>
              <a:ext cx="582215" cy="582215"/>
            </a:xfrm>
            <a:prstGeom prst="rect">
              <a:avLst/>
            </a:prstGeom>
          </p:spPr>
        </p:pic>
        <p:pic>
          <p:nvPicPr>
            <p:cNvPr id="9" name="Grafik 8" descr="Rock Silhouette">
              <a:extLst>
                <a:ext uri="{FF2B5EF4-FFF2-40B4-BE49-F238E27FC236}">
                  <a16:creationId xmlns:a16="http://schemas.microsoft.com/office/drawing/2014/main" id="{D16A1E16-D7C7-441E-8DFD-65FDA8BB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50206" y="1365832"/>
              <a:ext cx="582215" cy="582215"/>
            </a:xfrm>
            <a:prstGeom prst="rect">
              <a:avLst/>
            </a:prstGeom>
          </p:spPr>
        </p:pic>
        <p:pic>
          <p:nvPicPr>
            <p:cNvPr id="13" name="Grafik 12" descr="Langärmliges Shirt Silhouette">
              <a:extLst>
                <a:ext uri="{FF2B5EF4-FFF2-40B4-BE49-F238E27FC236}">
                  <a16:creationId xmlns:a16="http://schemas.microsoft.com/office/drawing/2014/main" id="{E310A1E9-B48E-4881-B4E2-C982174CC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204088" y="1670313"/>
              <a:ext cx="582215" cy="582215"/>
            </a:xfrm>
            <a:prstGeom prst="rect">
              <a:avLst/>
            </a:prstGeom>
          </p:spPr>
        </p:pic>
        <p:pic>
          <p:nvPicPr>
            <p:cNvPr id="15" name="Grafik 14" descr="Handtasche Silhouette">
              <a:extLst>
                <a:ext uri="{FF2B5EF4-FFF2-40B4-BE49-F238E27FC236}">
                  <a16:creationId xmlns:a16="http://schemas.microsoft.com/office/drawing/2014/main" id="{3C85BA6B-7A0B-4813-8E78-EB968C9A3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280913" y="1590634"/>
              <a:ext cx="582215" cy="582215"/>
            </a:xfrm>
            <a:prstGeom prst="rect">
              <a:avLst/>
            </a:prstGeom>
          </p:spPr>
        </p:pic>
        <p:pic>
          <p:nvPicPr>
            <p:cNvPr id="25" name="Grafik 24" descr="Welt mit einfarbiger Füllung">
              <a:extLst>
                <a:ext uri="{FF2B5EF4-FFF2-40B4-BE49-F238E27FC236}">
                  <a16:creationId xmlns:a16="http://schemas.microsoft.com/office/drawing/2014/main" id="{0597515B-149D-4B01-BCD2-00846BCE9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001433" y="1620964"/>
              <a:ext cx="2894960" cy="2894960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17" name="Grafik 16" descr="Hose Silhouette">
              <a:extLst>
                <a:ext uri="{FF2B5EF4-FFF2-40B4-BE49-F238E27FC236}">
                  <a16:creationId xmlns:a16="http://schemas.microsoft.com/office/drawing/2014/main" id="{319BDD37-96C6-48F7-8DB2-CB80B1A0D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919900" y="3560800"/>
              <a:ext cx="582215" cy="582215"/>
            </a:xfrm>
            <a:prstGeom prst="rect">
              <a:avLst/>
            </a:prstGeom>
          </p:spPr>
        </p:pic>
        <p:pic>
          <p:nvPicPr>
            <p:cNvPr id="20" name="Grafik 19" descr="Krawatte Silhouette">
              <a:extLst>
                <a:ext uri="{FF2B5EF4-FFF2-40B4-BE49-F238E27FC236}">
                  <a16:creationId xmlns:a16="http://schemas.microsoft.com/office/drawing/2014/main" id="{89A794F8-4CA0-41A4-86B9-1791F0D11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8041189">
              <a:off x="4721801" y="2575716"/>
              <a:ext cx="582215" cy="582215"/>
            </a:xfrm>
            <a:prstGeom prst="rect">
              <a:avLst/>
            </a:prstGeom>
          </p:spPr>
        </p:pic>
        <p:sp>
          <p:nvSpPr>
            <p:cNvPr id="26" name="Grafik 10" descr="Hemd Silhouette">
              <a:extLst>
                <a:ext uri="{FF2B5EF4-FFF2-40B4-BE49-F238E27FC236}">
                  <a16:creationId xmlns:a16="http://schemas.microsoft.com/office/drawing/2014/main" id="{AA40B4E3-A005-43BD-BC77-AD741491E973}"/>
                </a:ext>
              </a:extLst>
            </p:cNvPr>
            <p:cNvSpPr/>
            <p:nvPr/>
          </p:nvSpPr>
          <p:spPr>
            <a:xfrm>
              <a:off x="6189649" y="4304392"/>
              <a:ext cx="530736" cy="469410"/>
            </a:xfrm>
            <a:custGeom>
              <a:avLst/>
              <a:gdLst>
                <a:gd name="connsiteX0" fmla="*/ 669154 w 833549"/>
                <a:gd name="connsiteY0" fmla="*/ 67627 h 737234"/>
                <a:gd name="connsiteX1" fmla="*/ 675821 w 833549"/>
                <a:gd name="connsiteY1" fmla="*/ 72390 h 737234"/>
                <a:gd name="connsiteX2" fmla="*/ 813934 w 833549"/>
                <a:gd name="connsiteY2" fmla="*/ 207645 h 737234"/>
                <a:gd name="connsiteX3" fmla="*/ 813934 w 833549"/>
                <a:gd name="connsiteY3" fmla="*/ 208598 h 737234"/>
                <a:gd name="connsiteX4" fmla="*/ 687251 w 833549"/>
                <a:gd name="connsiteY4" fmla="*/ 304800 h 737234"/>
                <a:gd name="connsiteX5" fmla="*/ 687251 w 833549"/>
                <a:gd name="connsiteY5" fmla="*/ 304800 h 737234"/>
                <a:gd name="connsiteX6" fmla="*/ 639626 w 833549"/>
                <a:gd name="connsiteY6" fmla="*/ 260033 h 737234"/>
                <a:gd name="connsiteX7" fmla="*/ 623434 w 833549"/>
                <a:gd name="connsiteY7" fmla="*/ 245745 h 737234"/>
                <a:gd name="connsiteX8" fmla="*/ 610099 w 833549"/>
                <a:gd name="connsiteY8" fmla="*/ 245745 h 737234"/>
                <a:gd name="connsiteX9" fmla="*/ 607241 w 833549"/>
                <a:gd name="connsiteY9" fmla="*/ 252413 h 737234"/>
                <a:gd name="connsiteX10" fmla="*/ 607241 w 833549"/>
                <a:gd name="connsiteY10" fmla="*/ 718185 h 737234"/>
                <a:gd name="connsiteX11" fmla="*/ 226241 w 833549"/>
                <a:gd name="connsiteY11" fmla="*/ 718185 h 737234"/>
                <a:gd name="connsiteX12" fmla="*/ 226241 w 833549"/>
                <a:gd name="connsiteY12" fmla="*/ 251460 h 737234"/>
                <a:gd name="connsiteX13" fmla="*/ 216716 w 833549"/>
                <a:gd name="connsiteY13" fmla="*/ 241935 h 737234"/>
                <a:gd name="connsiteX14" fmla="*/ 210049 w 833549"/>
                <a:gd name="connsiteY14" fmla="*/ 244793 h 737234"/>
                <a:gd name="connsiteX15" fmla="*/ 193856 w 833549"/>
                <a:gd name="connsiteY15" fmla="*/ 260033 h 737234"/>
                <a:gd name="connsiteX16" fmla="*/ 146231 w 833549"/>
                <a:gd name="connsiteY16" fmla="*/ 304800 h 737234"/>
                <a:gd name="connsiteX17" fmla="*/ 145279 w 833549"/>
                <a:gd name="connsiteY17" fmla="*/ 304800 h 737234"/>
                <a:gd name="connsiteX18" fmla="*/ 19549 w 833549"/>
                <a:gd name="connsiteY18" fmla="*/ 208598 h 737234"/>
                <a:gd name="connsiteX19" fmla="*/ 19549 w 833549"/>
                <a:gd name="connsiteY19" fmla="*/ 207645 h 737234"/>
                <a:gd name="connsiteX20" fmla="*/ 157661 w 833549"/>
                <a:gd name="connsiteY20" fmla="*/ 72390 h 737234"/>
                <a:gd name="connsiteX21" fmla="*/ 164329 w 833549"/>
                <a:gd name="connsiteY21" fmla="*/ 68580 h 737234"/>
                <a:gd name="connsiteX22" fmla="*/ 293869 w 833549"/>
                <a:gd name="connsiteY22" fmla="*/ 20003 h 737234"/>
                <a:gd name="connsiteX23" fmla="*/ 416741 w 833549"/>
                <a:gd name="connsiteY23" fmla="*/ 72390 h 737234"/>
                <a:gd name="connsiteX24" fmla="*/ 539614 w 833549"/>
                <a:gd name="connsiteY24" fmla="*/ 20003 h 737234"/>
                <a:gd name="connsiteX25" fmla="*/ 669154 w 833549"/>
                <a:gd name="connsiteY25" fmla="*/ 67627 h 737234"/>
                <a:gd name="connsiteX26" fmla="*/ 539614 w 833549"/>
                <a:gd name="connsiteY26" fmla="*/ 0 h 737234"/>
                <a:gd name="connsiteX27" fmla="*/ 526279 w 833549"/>
                <a:gd name="connsiteY27" fmla="*/ 5715 h 737234"/>
                <a:gd name="connsiteX28" fmla="*/ 416741 w 833549"/>
                <a:gd name="connsiteY28" fmla="*/ 52388 h 737234"/>
                <a:gd name="connsiteX29" fmla="*/ 307204 w 833549"/>
                <a:gd name="connsiteY29" fmla="*/ 5715 h 737234"/>
                <a:gd name="connsiteX30" fmla="*/ 293869 w 833549"/>
                <a:gd name="connsiteY30" fmla="*/ 0 h 737234"/>
                <a:gd name="connsiteX31" fmla="*/ 287201 w 833549"/>
                <a:gd name="connsiteY31" fmla="*/ 953 h 737234"/>
                <a:gd name="connsiteX32" fmla="*/ 157661 w 833549"/>
                <a:gd name="connsiteY32" fmla="*/ 49530 h 737234"/>
                <a:gd name="connsiteX33" fmla="*/ 144326 w 833549"/>
                <a:gd name="connsiteY33" fmla="*/ 58103 h 737234"/>
                <a:gd name="connsiteX34" fmla="*/ 5261 w 833549"/>
                <a:gd name="connsiteY34" fmla="*/ 194310 h 737234"/>
                <a:gd name="connsiteX35" fmla="*/ 6214 w 833549"/>
                <a:gd name="connsiteY35" fmla="*/ 221933 h 737234"/>
                <a:gd name="connsiteX36" fmla="*/ 7166 w 833549"/>
                <a:gd name="connsiteY36" fmla="*/ 222885 h 737234"/>
                <a:gd name="connsiteX37" fmla="*/ 134801 w 833549"/>
                <a:gd name="connsiteY37" fmla="*/ 319088 h 737234"/>
                <a:gd name="connsiteX38" fmla="*/ 147184 w 833549"/>
                <a:gd name="connsiteY38" fmla="*/ 322898 h 737234"/>
                <a:gd name="connsiteX39" fmla="*/ 159566 w 833549"/>
                <a:gd name="connsiteY39" fmla="*/ 318135 h 737234"/>
                <a:gd name="connsiteX40" fmla="*/ 207191 w 833549"/>
                <a:gd name="connsiteY40" fmla="*/ 273368 h 737234"/>
                <a:gd name="connsiteX41" fmla="*/ 207191 w 833549"/>
                <a:gd name="connsiteY41" fmla="*/ 273368 h 737234"/>
                <a:gd name="connsiteX42" fmla="*/ 207191 w 833549"/>
                <a:gd name="connsiteY42" fmla="*/ 273368 h 737234"/>
                <a:gd name="connsiteX43" fmla="*/ 207191 w 833549"/>
                <a:gd name="connsiteY43" fmla="*/ 737235 h 737234"/>
                <a:gd name="connsiteX44" fmla="*/ 626291 w 833549"/>
                <a:gd name="connsiteY44" fmla="*/ 737235 h 737234"/>
                <a:gd name="connsiteX45" fmla="*/ 626291 w 833549"/>
                <a:gd name="connsiteY45" fmla="*/ 274320 h 737234"/>
                <a:gd name="connsiteX46" fmla="*/ 626291 w 833549"/>
                <a:gd name="connsiteY46" fmla="*/ 274320 h 737234"/>
                <a:gd name="connsiteX47" fmla="*/ 626291 w 833549"/>
                <a:gd name="connsiteY47" fmla="*/ 274320 h 737234"/>
                <a:gd name="connsiteX48" fmla="*/ 673916 w 833549"/>
                <a:gd name="connsiteY48" fmla="*/ 319088 h 737234"/>
                <a:gd name="connsiteX49" fmla="*/ 698681 w 833549"/>
                <a:gd name="connsiteY49" fmla="*/ 320040 h 737234"/>
                <a:gd name="connsiteX50" fmla="*/ 826316 w 833549"/>
                <a:gd name="connsiteY50" fmla="*/ 222885 h 737234"/>
                <a:gd name="connsiteX51" fmla="*/ 829174 w 833549"/>
                <a:gd name="connsiteY51" fmla="*/ 195263 h 737234"/>
                <a:gd name="connsiteX52" fmla="*/ 828221 w 833549"/>
                <a:gd name="connsiteY52" fmla="*/ 194310 h 737234"/>
                <a:gd name="connsiteX53" fmla="*/ 689156 w 833549"/>
                <a:gd name="connsiteY53" fmla="*/ 58103 h 737234"/>
                <a:gd name="connsiteX54" fmla="*/ 675821 w 833549"/>
                <a:gd name="connsiteY54" fmla="*/ 49530 h 737234"/>
                <a:gd name="connsiteX55" fmla="*/ 546281 w 833549"/>
                <a:gd name="connsiteY55" fmla="*/ 953 h 737234"/>
                <a:gd name="connsiteX56" fmla="*/ 539614 w 833549"/>
                <a:gd name="connsiteY56" fmla="*/ 0 h 73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33549" h="737234">
                  <a:moveTo>
                    <a:pt x="669154" y="67627"/>
                  </a:moveTo>
                  <a:cubicBezTo>
                    <a:pt x="672011" y="68580"/>
                    <a:pt x="673916" y="70485"/>
                    <a:pt x="675821" y="72390"/>
                  </a:cubicBezTo>
                  <a:lnTo>
                    <a:pt x="813934" y="207645"/>
                  </a:lnTo>
                  <a:cubicBezTo>
                    <a:pt x="813934" y="207645"/>
                    <a:pt x="813934" y="208598"/>
                    <a:pt x="813934" y="208598"/>
                  </a:cubicBezTo>
                  <a:lnTo>
                    <a:pt x="687251" y="304800"/>
                  </a:lnTo>
                  <a:lnTo>
                    <a:pt x="687251" y="304800"/>
                  </a:lnTo>
                  <a:lnTo>
                    <a:pt x="639626" y="260033"/>
                  </a:lnTo>
                  <a:lnTo>
                    <a:pt x="623434" y="245745"/>
                  </a:lnTo>
                  <a:cubicBezTo>
                    <a:pt x="619624" y="241935"/>
                    <a:pt x="613909" y="241935"/>
                    <a:pt x="610099" y="245745"/>
                  </a:cubicBezTo>
                  <a:cubicBezTo>
                    <a:pt x="608194" y="247650"/>
                    <a:pt x="607241" y="249555"/>
                    <a:pt x="607241" y="252413"/>
                  </a:cubicBezTo>
                  <a:lnTo>
                    <a:pt x="607241" y="718185"/>
                  </a:lnTo>
                  <a:lnTo>
                    <a:pt x="226241" y="718185"/>
                  </a:lnTo>
                  <a:lnTo>
                    <a:pt x="226241" y="251460"/>
                  </a:lnTo>
                  <a:cubicBezTo>
                    <a:pt x="226241" y="245745"/>
                    <a:pt x="222431" y="241935"/>
                    <a:pt x="216716" y="241935"/>
                  </a:cubicBezTo>
                  <a:cubicBezTo>
                    <a:pt x="213859" y="241935"/>
                    <a:pt x="211954" y="242888"/>
                    <a:pt x="210049" y="244793"/>
                  </a:cubicBezTo>
                  <a:lnTo>
                    <a:pt x="193856" y="260033"/>
                  </a:lnTo>
                  <a:lnTo>
                    <a:pt x="146231" y="304800"/>
                  </a:lnTo>
                  <a:lnTo>
                    <a:pt x="145279" y="304800"/>
                  </a:lnTo>
                  <a:lnTo>
                    <a:pt x="19549" y="208598"/>
                  </a:lnTo>
                  <a:cubicBezTo>
                    <a:pt x="19549" y="208598"/>
                    <a:pt x="19549" y="207645"/>
                    <a:pt x="19549" y="207645"/>
                  </a:cubicBezTo>
                  <a:lnTo>
                    <a:pt x="157661" y="72390"/>
                  </a:lnTo>
                  <a:cubicBezTo>
                    <a:pt x="159566" y="70485"/>
                    <a:pt x="161471" y="69533"/>
                    <a:pt x="164329" y="68580"/>
                  </a:cubicBezTo>
                  <a:lnTo>
                    <a:pt x="293869" y="20003"/>
                  </a:lnTo>
                  <a:cubicBezTo>
                    <a:pt x="326254" y="53340"/>
                    <a:pt x="370069" y="72390"/>
                    <a:pt x="416741" y="72390"/>
                  </a:cubicBezTo>
                  <a:cubicBezTo>
                    <a:pt x="463414" y="72390"/>
                    <a:pt x="507229" y="53340"/>
                    <a:pt x="539614" y="20003"/>
                  </a:cubicBezTo>
                  <a:lnTo>
                    <a:pt x="669154" y="67627"/>
                  </a:lnTo>
                  <a:close/>
                  <a:moveTo>
                    <a:pt x="539614" y="0"/>
                  </a:moveTo>
                  <a:cubicBezTo>
                    <a:pt x="534851" y="0"/>
                    <a:pt x="529136" y="1905"/>
                    <a:pt x="526279" y="5715"/>
                  </a:cubicBezTo>
                  <a:cubicBezTo>
                    <a:pt x="497704" y="35243"/>
                    <a:pt x="457699" y="52388"/>
                    <a:pt x="416741" y="52388"/>
                  </a:cubicBezTo>
                  <a:cubicBezTo>
                    <a:pt x="375784" y="52388"/>
                    <a:pt x="335779" y="35243"/>
                    <a:pt x="307204" y="5715"/>
                  </a:cubicBezTo>
                  <a:cubicBezTo>
                    <a:pt x="303394" y="1905"/>
                    <a:pt x="298631" y="0"/>
                    <a:pt x="293869" y="0"/>
                  </a:cubicBezTo>
                  <a:cubicBezTo>
                    <a:pt x="291964" y="0"/>
                    <a:pt x="289106" y="0"/>
                    <a:pt x="287201" y="953"/>
                  </a:cubicBezTo>
                  <a:lnTo>
                    <a:pt x="157661" y="49530"/>
                  </a:lnTo>
                  <a:cubicBezTo>
                    <a:pt x="152899" y="51435"/>
                    <a:pt x="148136" y="54293"/>
                    <a:pt x="144326" y="58103"/>
                  </a:cubicBezTo>
                  <a:lnTo>
                    <a:pt x="5261" y="194310"/>
                  </a:lnTo>
                  <a:cubicBezTo>
                    <a:pt x="-2359" y="202883"/>
                    <a:pt x="-1406" y="215265"/>
                    <a:pt x="6214" y="221933"/>
                  </a:cubicBezTo>
                  <a:cubicBezTo>
                    <a:pt x="6214" y="221933"/>
                    <a:pt x="6214" y="221933"/>
                    <a:pt x="7166" y="222885"/>
                  </a:cubicBezTo>
                  <a:lnTo>
                    <a:pt x="134801" y="319088"/>
                  </a:lnTo>
                  <a:cubicBezTo>
                    <a:pt x="138611" y="321945"/>
                    <a:pt x="142421" y="322898"/>
                    <a:pt x="147184" y="322898"/>
                  </a:cubicBezTo>
                  <a:cubicBezTo>
                    <a:pt x="151946" y="322898"/>
                    <a:pt x="156709" y="320993"/>
                    <a:pt x="159566" y="318135"/>
                  </a:cubicBezTo>
                  <a:lnTo>
                    <a:pt x="207191" y="273368"/>
                  </a:lnTo>
                  <a:cubicBezTo>
                    <a:pt x="207191" y="273368"/>
                    <a:pt x="207191" y="273368"/>
                    <a:pt x="207191" y="273368"/>
                  </a:cubicBezTo>
                  <a:cubicBezTo>
                    <a:pt x="207191" y="273368"/>
                    <a:pt x="207191" y="273368"/>
                    <a:pt x="207191" y="273368"/>
                  </a:cubicBezTo>
                  <a:lnTo>
                    <a:pt x="207191" y="737235"/>
                  </a:lnTo>
                  <a:lnTo>
                    <a:pt x="626291" y="737235"/>
                  </a:lnTo>
                  <a:lnTo>
                    <a:pt x="626291" y="274320"/>
                  </a:lnTo>
                  <a:cubicBezTo>
                    <a:pt x="626291" y="274320"/>
                    <a:pt x="626291" y="274320"/>
                    <a:pt x="626291" y="274320"/>
                  </a:cubicBezTo>
                  <a:cubicBezTo>
                    <a:pt x="626291" y="274320"/>
                    <a:pt x="626291" y="274320"/>
                    <a:pt x="626291" y="274320"/>
                  </a:cubicBezTo>
                  <a:lnTo>
                    <a:pt x="673916" y="319088"/>
                  </a:lnTo>
                  <a:cubicBezTo>
                    <a:pt x="680584" y="325755"/>
                    <a:pt x="691061" y="325755"/>
                    <a:pt x="698681" y="320040"/>
                  </a:cubicBezTo>
                  <a:lnTo>
                    <a:pt x="826316" y="222885"/>
                  </a:lnTo>
                  <a:cubicBezTo>
                    <a:pt x="834889" y="216218"/>
                    <a:pt x="835841" y="202883"/>
                    <a:pt x="829174" y="195263"/>
                  </a:cubicBezTo>
                  <a:cubicBezTo>
                    <a:pt x="829174" y="195263"/>
                    <a:pt x="829174" y="195263"/>
                    <a:pt x="828221" y="194310"/>
                  </a:cubicBezTo>
                  <a:lnTo>
                    <a:pt x="689156" y="58103"/>
                  </a:lnTo>
                  <a:cubicBezTo>
                    <a:pt x="685346" y="54293"/>
                    <a:pt x="680584" y="51435"/>
                    <a:pt x="675821" y="49530"/>
                  </a:cubicBezTo>
                  <a:lnTo>
                    <a:pt x="546281" y="953"/>
                  </a:lnTo>
                  <a:cubicBezTo>
                    <a:pt x="544376" y="0"/>
                    <a:pt x="539614" y="0"/>
                    <a:pt x="539614" y="0"/>
                  </a:cubicBezTo>
                  <a:close/>
                </a:path>
              </a:pathLst>
            </a:custGeom>
            <a:solidFill>
              <a:srgbClr val="596850"/>
            </a:solidFill>
            <a:ln w="9525" cap="flat">
              <a:solidFill>
                <a:srgbClr val="00206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CH" dirty="0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C9A3443D-4315-4C1D-8A3E-AAFC55383EFE}"/>
                </a:ext>
              </a:extLst>
            </p:cNvPr>
            <p:cNvSpPr/>
            <p:nvPr/>
          </p:nvSpPr>
          <p:spPr>
            <a:xfrm>
              <a:off x="5328116" y="2811430"/>
              <a:ext cx="2157893" cy="51402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22580738-3EEF-4D59-8E2C-C721EF091698}"/>
                </a:ext>
              </a:extLst>
            </p:cNvPr>
            <p:cNvSpPr/>
            <p:nvPr/>
          </p:nvSpPr>
          <p:spPr>
            <a:xfrm>
              <a:off x="5275130" y="2849566"/>
              <a:ext cx="2332365" cy="43088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2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World Fashion AG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469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D4B280-C918-4C37-BA19-CD118D177379}"/>
</file>

<file path=customXml/itemProps2.xml><?xml version="1.0" encoding="utf-8"?>
<ds:datastoreItem xmlns:ds="http://schemas.openxmlformats.org/officeDocument/2006/customXml" ds:itemID="{46A8ED0D-C3A3-4740-9BC0-9ADBF188B036}"/>
</file>

<file path=customXml/itemProps3.xml><?xml version="1.0" encoding="utf-8"?>
<ds:datastoreItem xmlns:ds="http://schemas.openxmlformats.org/officeDocument/2006/customXml" ds:itemID="{A86D7378-53FD-4C93-B605-7610B2F08DB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Marcel Romagosa</dc:creator>
  <cp:lastModifiedBy>Marcel Romagosa</cp:lastModifiedBy>
  <cp:revision>8</cp:revision>
  <dcterms:created xsi:type="dcterms:W3CDTF">2021-04-16T09:16:48Z</dcterms:created>
  <dcterms:modified xsi:type="dcterms:W3CDTF">2021-04-17T08:19:44Z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