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CF76C1-5123-4F9B-858C-6F89D3CFF233}" v="624" dt="2022-07-11T15:39:53.962"/>
    <p1510:client id="{F77D1415-6DF3-4FC1-9A93-EFBAF8EAD963}" v="5" dt="2022-07-11T12:24:03.3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1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el Romagosa" userId="2021b1ea-a11d-4ff5-a92c-4f0245818a02" providerId="ADAL" clId="{F77D1415-6DF3-4FC1-9A93-EFBAF8EAD963}"/>
    <pc:docChg chg="addSld modSld">
      <pc:chgData name="Marcel Romagosa" userId="2021b1ea-a11d-4ff5-a92c-4f0245818a02" providerId="ADAL" clId="{F77D1415-6DF3-4FC1-9A93-EFBAF8EAD963}" dt="2022-07-11T12:24:12.579" v="139" actId="2062"/>
      <pc:docMkLst>
        <pc:docMk/>
      </pc:docMkLst>
      <pc:sldChg chg="modSp new mod">
        <pc:chgData name="Marcel Romagosa" userId="2021b1ea-a11d-4ff5-a92c-4f0245818a02" providerId="ADAL" clId="{F77D1415-6DF3-4FC1-9A93-EFBAF8EAD963}" dt="2022-07-11T12:16:28.147" v="53" actId="20577"/>
        <pc:sldMkLst>
          <pc:docMk/>
          <pc:sldMk cId="335075960" sldId="256"/>
        </pc:sldMkLst>
        <pc:spChg chg="mod">
          <ac:chgData name="Marcel Romagosa" userId="2021b1ea-a11d-4ff5-a92c-4f0245818a02" providerId="ADAL" clId="{F77D1415-6DF3-4FC1-9A93-EFBAF8EAD963}" dt="2022-07-11T12:16:08.933" v="5" actId="20577"/>
          <ac:spMkLst>
            <pc:docMk/>
            <pc:sldMk cId="335075960" sldId="256"/>
            <ac:spMk id="2" creationId="{A8121D6C-B95F-3107-A0FD-54DD642D4BE6}"/>
          </ac:spMkLst>
        </pc:spChg>
        <pc:spChg chg="mod">
          <ac:chgData name="Marcel Romagosa" userId="2021b1ea-a11d-4ff5-a92c-4f0245818a02" providerId="ADAL" clId="{F77D1415-6DF3-4FC1-9A93-EFBAF8EAD963}" dt="2022-07-11T12:16:28.147" v="53" actId="20577"/>
          <ac:spMkLst>
            <pc:docMk/>
            <pc:sldMk cId="335075960" sldId="256"/>
            <ac:spMk id="3" creationId="{1F548C24-E4B2-D46C-EB25-179DEE68894B}"/>
          </ac:spMkLst>
        </pc:spChg>
      </pc:sldChg>
      <pc:sldChg chg="addSp delSp modSp new mod">
        <pc:chgData name="Marcel Romagosa" userId="2021b1ea-a11d-4ff5-a92c-4f0245818a02" providerId="ADAL" clId="{F77D1415-6DF3-4FC1-9A93-EFBAF8EAD963}" dt="2022-07-11T12:24:12.579" v="139" actId="2062"/>
        <pc:sldMkLst>
          <pc:docMk/>
          <pc:sldMk cId="1826868534" sldId="257"/>
        </pc:sldMkLst>
        <pc:spChg chg="mod">
          <ac:chgData name="Marcel Romagosa" userId="2021b1ea-a11d-4ff5-a92c-4f0245818a02" providerId="ADAL" clId="{F77D1415-6DF3-4FC1-9A93-EFBAF8EAD963}" dt="2022-07-11T12:18:35.585" v="86" actId="20577"/>
          <ac:spMkLst>
            <pc:docMk/>
            <pc:sldMk cId="1826868534" sldId="257"/>
            <ac:spMk id="2" creationId="{C9728C74-F2AB-4B02-EB6A-E8A443CEA2D3}"/>
          </ac:spMkLst>
        </pc:spChg>
        <pc:spChg chg="del">
          <ac:chgData name="Marcel Romagosa" userId="2021b1ea-a11d-4ff5-a92c-4f0245818a02" providerId="ADAL" clId="{F77D1415-6DF3-4FC1-9A93-EFBAF8EAD963}" dt="2022-07-11T12:19:43.536" v="87" actId="3680"/>
          <ac:spMkLst>
            <pc:docMk/>
            <pc:sldMk cId="1826868534" sldId="257"/>
            <ac:spMk id="3" creationId="{1E7A9353-4034-1FE2-44BD-C8684AD205B0}"/>
          </ac:spMkLst>
        </pc:spChg>
        <pc:graphicFrameChg chg="add mod ord modGraphic">
          <ac:chgData name="Marcel Romagosa" userId="2021b1ea-a11d-4ff5-a92c-4f0245818a02" providerId="ADAL" clId="{F77D1415-6DF3-4FC1-9A93-EFBAF8EAD963}" dt="2022-07-11T12:24:12.579" v="139" actId="2062"/>
          <ac:graphicFrameMkLst>
            <pc:docMk/>
            <pc:sldMk cId="1826868534" sldId="257"/>
            <ac:graphicFrameMk id="4" creationId="{C201C696-D082-7CDA-15BD-0B8C3EDE90B7}"/>
          </ac:graphicFrameMkLst>
        </pc:graphicFrameChg>
      </pc:sldChg>
    </pc:docChg>
  </pc:docChgLst>
  <pc:docChgLst>
    <pc:chgData name="Marcel Romagosa" userId="2021b1ea-a11d-4ff5-a92c-4f0245818a02" providerId="ADAL" clId="{8ACF76C1-5123-4F9B-858C-6F89D3CFF233}"/>
    <pc:docChg chg="custSel addSld modSld">
      <pc:chgData name="Marcel Romagosa" userId="2021b1ea-a11d-4ff5-a92c-4f0245818a02" providerId="ADAL" clId="{8ACF76C1-5123-4F9B-858C-6F89D3CFF233}" dt="2022-07-11T15:45:46.036" v="952" actId="20577"/>
      <pc:docMkLst>
        <pc:docMk/>
      </pc:docMkLst>
      <pc:sldChg chg="addSp modSp mod">
        <pc:chgData name="Marcel Romagosa" userId="2021b1ea-a11d-4ff5-a92c-4f0245818a02" providerId="ADAL" clId="{8ACF76C1-5123-4F9B-858C-6F89D3CFF233}" dt="2022-07-11T12:39:52.076" v="57" actId="14100"/>
        <pc:sldMkLst>
          <pc:docMk/>
          <pc:sldMk cId="1826868534" sldId="257"/>
        </pc:sldMkLst>
        <pc:spChg chg="add mod">
          <ac:chgData name="Marcel Romagosa" userId="2021b1ea-a11d-4ff5-a92c-4f0245818a02" providerId="ADAL" clId="{8ACF76C1-5123-4F9B-858C-6F89D3CFF233}" dt="2022-07-11T12:39:52.076" v="57" actId="14100"/>
          <ac:spMkLst>
            <pc:docMk/>
            <pc:sldMk cId="1826868534" sldId="257"/>
            <ac:spMk id="5" creationId="{60057BF4-59FC-58F2-1EDF-51CBA2166801}"/>
          </ac:spMkLst>
        </pc:spChg>
      </pc:sldChg>
      <pc:sldChg chg="addSp delSp modSp new mod setBg">
        <pc:chgData name="Marcel Romagosa" userId="2021b1ea-a11d-4ff5-a92c-4f0245818a02" providerId="ADAL" clId="{8ACF76C1-5123-4F9B-858C-6F89D3CFF233}" dt="2022-07-11T15:41:41.473" v="948" actId="27918"/>
        <pc:sldMkLst>
          <pc:docMk/>
          <pc:sldMk cId="269545312" sldId="258"/>
        </pc:sldMkLst>
        <pc:spChg chg="mod">
          <ac:chgData name="Marcel Romagosa" userId="2021b1ea-a11d-4ff5-a92c-4f0245818a02" providerId="ADAL" clId="{8ACF76C1-5123-4F9B-858C-6F89D3CFF233}" dt="2022-07-11T12:30:16.456" v="54" actId="20577"/>
          <ac:spMkLst>
            <pc:docMk/>
            <pc:sldMk cId="269545312" sldId="258"/>
            <ac:spMk id="2" creationId="{29F32FDA-5291-DFE4-259D-7390EFC09118}"/>
          </ac:spMkLst>
        </pc:spChg>
        <pc:spChg chg="del">
          <ac:chgData name="Marcel Romagosa" userId="2021b1ea-a11d-4ff5-a92c-4f0245818a02" providerId="ADAL" clId="{8ACF76C1-5123-4F9B-858C-6F89D3CFF233}" dt="2022-07-11T12:26:08.024" v="2" actId="1957"/>
          <ac:spMkLst>
            <pc:docMk/>
            <pc:sldMk cId="269545312" sldId="258"/>
            <ac:spMk id="3" creationId="{19684B33-2CC1-5D15-EC55-563E3018CA8D}"/>
          </ac:spMkLst>
        </pc:spChg>
        <pc:graphicFrameChg chg="add mod">
          <ac:chgData name="Marcel Romagosa" userId="2021b1ea-a11d-4ff5-a92c-4f0245818a02" providerId="ADAL" clId="{8ACF76C1-5123-4F9B-858C-6F89D3CFF233}" dt="2022-07-11T15:39:53.962" v="944" actId="20577"/>
          <ac:graphicFrameMkLst>
            <pc:docMk/>
            <pc:sldMk cId="269545312" sldId="258"/>
            <ac:graphicFrameMk id="6" creationId="{DEF62436-EC34-6F5D-C3E4-CC751D326CFE}"/>
          </ac:graphicFrameMkLst>
        </pc:graphicFrameChg>
      </pc:sldChg>
      <pc:sldChg chg="addSp delSp modSp new mod">
        <pc:chgData name="Marcel Romagosa" userId="2021b1ea-a11d-4ff5-a92c-4f0245818a02" providerId="ADAL" clId="{8ACF76C1-5123-4F9B-858C-6F89D3CFF233}" dt="2022-07-11T13:57:49.090" v="939" actId="1076"/>
        <pc:sldMkLst>
          <pc:docMk/>
          <pc:sldMk cId="4224056709" sldId="259"/>
        </pc:sldMkLst>
        <pc:spChg chg="mod">
          <ac:chgData name="Marcel Romagosa" userId="2021b1ea-a11d-4ff5-a92c-4f0245818a02" providerId="ADAL" clId="{8ACF76C1-5123-4F9B-858C-6F89D3CFF233}" dt="2022-07-11T13:54:59.515" v="915" actId="20577"/>
          <ac:spMkLst>
            <pc:docMk/>
            <pc:sldMk cId="4224056709" sldId="259"/>
            <ac:spMk id="2" creationId="{92EA4BF9-1064-E349-F09A-002716C3A3F5}"/>
          </ac:spMkLst>
        </pc:spChg>
        <pc:spChg chg="del">
          <ac:chgData name="Marcel Romagosa" userId="2021b1ea-a11d-4ff5-a92c-4f0245818a02" providerId="ADAL" clId="{8ACF76C1-5123-4F9B-858C-6F89D3CFF233}" dt="2022-07-11T13:26:13.082" v="601" actId="3680"/>
          <ac:spMkLst>
            <pc:docMk/>
            <pc:sldMk cId="4224056709" sldId="259"/>
            <ac:spMk id="3" creationId="{3C1EF8A6-BB77-2855-3973-379DE7AE23EB}"/>
          </ac:spMkLst>
        </pc:spChg>
        <pc:spChg chg="add mod">
          <ac:chgData name="Marcel Romagosa" userId="2021b1ea-a11d-4ff5-a92c-4f0245818a02" providerId="ADAL" clId="{8ACF76C1-5123-4F9B-858C-6F89D3CFF233}" dt="2022-07-11T13:57:49.090" v="939" actId="1076"/>
          <ac:spMkLst>
            <pc:docMk/>
            <pc:sldMk cId="4224056709" sldId="259"/>
            <ac:spMk id="6" creationId="{E9B694E2-CD81-8FEA-9075-CBB8FA55EF47}"/>
          </ac:spMkLst>
        </pc:spChg>
        <pc:graphicFrameChg chg="add mod ord modGraphic">
          <ac:chgData name="Marcel Romagosa" userId="2021b1ea-a11d-4ff5-a92c-4f0245818a02" providerId="ADAL" clId="{8ACF76C1-5123-4F9B-858C-6F89D3CFF233}" dt="2022-07-11T13:30:08.385" v="793" actId="14734"/>
          <ac:graphicFrameMkLst>
            <pc:docMk/>
            <pc:sldMk cId="4224056709" sldId="259"/>
            <ac:graphicFrameMk id="4" creationId="{165029CB-B09F-B9DF-734E-94D9AAE63617}"/>
          </ac:graphicFrameMkLst>
        </pc:graphicFrameChg>
        <pc:graphicFrameChg chg="add">
          <ac:chgData name="Marcel Romagosa" userId="2021b1ea-a11d-4ff5-a92c-4f0245818a02" providerId="ADAL" clId="{8ACF76C1-5123-4F9B-858C-6F89D3CFF233}" dt="2022-07-11T13:30:42.714" v="794"/>
          <ac:graphicFrameMkLst>
            <pc:docMk/>
            <pc:sldMk cId="4224056709" sldId="259"/>
            <ac:graphicFrameMk id="5" creationId="{8039D24C-DA6A-0DC4-AD5F-04467F7F8904}"/>
          </ac:graphicFrameMkLst>
        </pc:graphicFrameChg>
      </pc:sldChg>
      <pc:sldChg chg="addSp delSp modSp new mod">
        <pc:chgData name="Marcel Romagosa" userId="2021b1ea-a11d-4ff5-a92c-4f0245818a02" providerId="ADAL" clId="{8ACF76C1-5123-4F9B-858C-6F89D3CFF233}" dt="2022-07-11T15:45:46.036" v="952" actId="20577"/>
        <pc:sldMkLst>
          <pc:docMk/>
          <pc:sldMk cId="3497554863" sldId="260"/>
        </pc:sldMkLst>
        <pc:spChg chg="mod">
          <ac:chgData name="Marcel Romagosa" userId="2021b1ea-a11d-4ff5-a92c-4f0245818a02" providerId="ADAL" clId="{8ACF76C1-5123-4F9B-858C-6F89D3CFF233}" dt="2022-07-11T15:45:46.036" v="952" actId="20577"/>
          <ac:spMkLst>
            <pc:docMk/>
            <pc:sldMk cId="3497554863" sldId="260"/>
            <ac:spMk id="2" creationId="{9973A834-F0A7-C213-7629-B70B831E8384}"/>
          </ac:spMkLst>
        </pc:spChg>
        <pc:spChg chg="del">
          <ac:chgData name="Marcel Romagosa" userId="2021b1ea-a11d-4ff5-a92c-4f0245818a02" providerId="ADAL" clId="{8ACF76C1-5123-4F9B-858C-6F89D3CFF233}" dt="2022-07-11T13:30:59.505" v="798" actId="1957"/>
          <ac:spMkLst>
            <pc:docMk/>
            <pc:sldMk cId="3497554863" sldId="260"/>
            <ac:spMk id="3" creationId="{BC863045-C6D6-6478-B1BC-5604CBBCA563}"/>
          </ac:spMkLst>
        </pc:spChg>
        <pc:spChg chg="add del mod">
          <ac:chgData name="Marcel Romagosa" userId="2021b1ea-a11d-4ff5-a92c-4f0245818a02" providerId="ADAL" clId="{8ACF76C1-5123-4F9B-858C-6F89D3CFF233}" dt="2022-07-11T13:33:42.314" v="808" actId="1957"/>
          <ac:spMkLst>
            <pc:docMk/>
            <pc:sldMk cId="3497554863" sldId="260"/>
            <ac:spMk id="8" creationId="{961C274D-880E-B5C1-083C-208A725BA9C9}"/>
          </ac:spMkLst>
        </pc:spChg>
        <pc:spChg chg="add del mod">
          <ac:chgData name="Marcel Romagosa" userId="2021b1ea-a11d-4ff5-a92c-4f0245818a02" providerId="ADAL" clId="{8ACF76C1-5123-4F9B-858C-6F89D3CFF233}" dt="2022-07-11T13:37:11.723" v="822" actId="1957"/>
          <ac:spMkLst>
            <pc:docMk/>
            <pc:sldMk cId="3497554863" sldId="260"/>
            <ac:spMk id="13" creationId="{F3263E28-234D-4CEF-F098-523D7148F038}"/>
          </ac:spMkLst>
        </pc:spChg>
        <pc:spChg chg="add del mod">
          <ac:chgData name="Marcel Romagosa" userId="2021b1ea-a11d-4ff5-a92c-4f0245818a02" providerId="ADAL" clId="{8ACF76C1-5123-4F9B-858C-6F89D3CFF233}" dt="2022-07-11T13:40:24.153" v="828" actId="1957"/>
          <ac:spMkLst>
            <pc:docMk/>
            <pc:sldMk cId="3497554863" sldId="260"/>
            <ac:spMk id="18" creationId="{D0BA89DD-FA2E-959A-B56D-0181D7C43C15}"/>
          </ac:spMkLst>
        </pc:spChg>
        <pc:spChg chg="add del mod">
          <ac:chgData name="Marcel Romagosa" userId="2021b1ea-a11d-4ff5-a92c-4f0245818a02" providerId="ADAL" clId="{8ACF76C1-5123-4F9B-858C-6F89D3CFF233}" dt="2022-07-11T13:43:26.231" v="840" actId="1957"/>
          <ac:spMkLst>
            <pc:docMk/>
            <pc:sldMk cId="3497554863" sldId="260"/>
            <ac:spMk id="23" creationId="{10AF19E8-DF8D-7222-CA51-3D51BA2B7004}"/>
          </ac:spMkLst>
        </pc:spChg>
        <pc:graphicFrameChg chg="add del mod">
          <ac:chgData name="Marcel Romagosa" userId="2021b1ea-a11d-4ff5-a92c-4f0245818a02" providerId="ADAL" clId="{8ACF76C1-5123-4F9B-858C-6F89D3CFF233}" dt="2022-07-11T13:33:32.615" v="805" actId="478"/>
          <ac:graphicFrameMkLst>
            <pc:docMk/>
            <pc:sldMk cId="3497554863" sldId="260"/>
            <ac:graphicFrameMk id="6" creationId="{B02D85C3-6FED-3879-ABD8-823338FA1964}"/>
          </ac:graphicFrameMkLst>
        </pc:graphicFrameChg>
        <pc:graphicFrameChg chg="add del mod">
          <ac:chgData name="Marcel Romagosa" userId="2021b1ea-a11d-4ff5-a92c-4f0245818a02" providerId="ADAL" clId="{8ACF76C1-5123-4F9B-858C-6F89D3CFF233}" dt="2022-07-11T13:36:30.751" v="819" actId="478"/>
          <ac:graphicFrameMkLst>
            <pc:docMk/>
            <pc:sldMk cId="3497554863" sldId="260"/>
            <ac:graphicFrameMk id="11" creationId="{1B6BE6EB-5F34-2749-5CCE-014EF5FFC3C2}"/>
          </ac:graphicFrameMkLst>
        </pc:graphicFrameChg>
        <pc:graphicFrameChg chg="add del mod">
          <ac:chgData name="Marcel Romagosa" userId="2021b1ea-a11d-4ff5-a92c-4f0245818a02" providerId="ADAL" clId="{8ACF76C1-5123-4F9B-858C-6F89D3CFF233}" dt="2022-07-11T13:40:03.090" v="825" actId="478"/>
          <ac:graphicFrameMkLst>
            <pc:docMk/>
            <pc:sldMk cId="3497554863" sldId="260"/>
            <ac:graphicFrameMk id="16" creationId="{D5195726-82A5-8FAB-C295-871C1D85406F}"/>
          </ac:graphicFrameMkLst>
        </pc:graphicFrameChg>
        <pc:graphicFrameChg chg="add del mod">
          <ac:chgData name="Marcel Romagosa" userId="2021b1ea-a11d-4ff5-a92c-4f0245818a02" providerId="ADAL" clId="{8ACF76C1-5123-4F9B-858C-6F89D3CFF233}" dt="2022-07-11T13:42:53.639" v="837" actId="478"/>
          <ac:graphicFrameMkLst>
            <pc:docMk/>
            <pc:sldMk cId="3497554863" sldId="260"/>
            <ac:graphicFrameMk id="21" creationId="{82DC7CC2-A8F0-1DBA-6A10-2786AEA52C9E}"/>
          </ac:graphicFrameMkLst>
        </pc:graphicFrameChg>
        <pc:graphicFrameChg chg="add mod">
          <ac:chgData name="Marcel Romagosa" userId="2021b1ea-a11d-4ff5-a92c-4f0245818a02" providerId="ADAL" clId="{8ACF76C1-5123-4F9B-858C-6F89D3CFF233}" dt="2022-07-11T13:59:35.515" v="941" actId="692"/>
          <ac:graphicFrameMkLst>
            <pc:docMk/>
            <pc:sldMk cId="3497554863" sldId="260"/>
            <ac:graphicFrameMk id="26" creationId="{AA2FCE3D-B4A9-6B4C-9CCE-ECBA0D327DAB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Energie</a:t>
            </a:r>
            <a:r>
              <a:rPr lang="de-CH" baseline="0"/>
              <a:t> </a:t>
            </a:r>
            <a:r>
              <a:rPr lang="de-CH"/>
              <a:t>Ein- und Ausfuhr in GWh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Einfuhr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trendline>
            <c:spPr>
              <a:ln w="28575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forward val="1"/>
            <c:dispRSqr val="0"/>
            <c:dispEq val="0"/>
          </c:trendline>
          <c:cat>
            <c:strRef>
              <c:f>Tabelle1!$A$2:$A$7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 Trend</c:v>
                </c:pt>
              </c:strCache>
            </c:strRef>
          </c:cat>
          <c:val>
            <c:numRef>
              <c:f>Tabelle1!$B$2:$B$7</c:f>
              <c:numCache>
                <c:formatCode>#,##0</c:formatCode>
                <c:ptCount val="6"/>
                <c:pt idx="0">
                  <c:v>34096</c:v>
                </c:pt>
                <c:pt idx="1">
                  <c:v>36496</c:v>
                </c:pt>
                <c:pt idx="2">
                  <c:v>31020</c:v>
                </c:pt>
                <c:pt idx="3">
                  <c:v>29505</c:v>
                </c:pt>
                <c:pt idx="4">
                  <c:v>26988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D1-4A7C-9E15-7C8408B6A94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Ausfuhr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trendline>
            <c:spPr>
              <a:ln w="34925" cap="rnd">
                <a:solidFill>
                  <a:schemeClr val="accent3">
                    <a:lumMod val="75000"/>
                  </a:schemeClr>
                </a:solidFill>
                <a:prstDash val="dash"/>
              </a:ln>
              <a:effectLst/>
            </c:spPr>
            <c:trendlineType val="linear"/>
            <c:forward val="1"/>
            <c:dispRSqr val="0"/>
            <c:dispEq val="0"/>
          </c:trendline>
          <c:cat>
            <c:strRef>
              <c:f>Tabelle1!$A$2:$A$7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 Trend</c:v>
                </c:pt>
              </c:strCache>
            </c:strRef>
          </c:cat>
          <c:val>
            <c:numRef>
              <c:f>Tabelle1!$C$2:$C$7</c:f>
              <c:numCache>
                <c:formatCode>#,##0</c:formatCode>
                <c:ptCount val="6"/>
                <c:pt idx="0">
                  <c:v>30173</c:v>
                </c:pt>
                <c:pt idx="1">
                  <c:v>30946</c:v>
                </c:pt>
                <c:pt idx="2">
                  <c:v>32607</c:v>
                </c:pt>
                <c:pt idx="3">
                  <c:v>35765</c:v>
                </c:pt>
                <c:pt idx="4">
                  <c:v>32548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D1-4A7C-9E15-7C8408B6A9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89651120"/>
        <c:axId val="1489644880"/>
      </c:barChart>
      <c:catAx>
        <c:axId val="1489651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89644880"/>
        <c:crosses val="autoZero"/>
        <c:auto val="1"/>
        <c:lblAlgn val="ctr"/>
        <c:lblOffset val="100"/>
        <c:noMultiLvlLbl val="0"/>
      </c:catAx>
      <c:valAx>
        <c:axId val="148964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89651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blipFill dpi="0" rotWithShape="1">
      <a:blip xmlns:r="http://schemas.openxmlformats.org/officeDocument/2006/relationships" r:embed="rId3">
        <a:alphaModFix amt="24000"/>
      </a:blip>
      <a:srcRect/>
      <a:tile tx="1270000" ty="-1651000" sx="100000" sy="100000" flip="none" algn="tl"/>
    </a:blipFill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8822216301823073E-2"/>
          <c:y val="0.25217107746191819"/>
          <c:w val="0.80625636978668902"/>
          <c:h val="0.69337640966802028"/>
        </c:manualLayout>
      </c:layout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Energieverbrauch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89F5-4E65-ADC3-DF00E26DF88E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9F5-4E65-ADC3-DF00E26DF88E}"/>
              </c:ext>
            </c:extLst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89F5-4E65-ADC3-DF00E26DF88E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9F5-4E65-ADC3-DF00E26DF88E}"/>
              </c:ext>
            </c:extLst>
          </c:dPt>
          <c:dPt>
            <c:idx val="4"/>
            <c:bubble3D val="0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89F5-4E65-ADC3-DF00E26DF88E}"/>
              </c:ext>
            </c:extLst>
          </c:dPt>
          <c:dPt>
            <c:idx val="5"/>
            <c:bubble3D val="0"/>
            <c:spPr>
              <a:blipFill>
                <a:blip xmlns:r="http://schemas.openxmlformats.org/officeDocument/2006/relationships" r:embed="rId3"/>
                <a:tile tx="0" ty="0" sx="100000" sy="100000" flip="none" algn="tl"/>
              </a:blip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9F5-4E65-ADC3-DF00E26DF88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89F5-4E65-ADC3-DF00E26DF88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89F5-4E65-ADC3-DF00E26DF88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9F5-4E65-ADC3-DF00E26DF88E}"/>
              </c:ext>
            </c:extLst>
          </c:dPt>
          <c:dLbls>
            <c:dLbl>
              <c:idx val="0"/>
              <c:layout>
                <c:manualLayout>
                  <c:x val="8.6991412977763291E-2"/>
                  <c:y val="1.341854993021297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9F5-4E65-ADC3-DF00E26DF88E}"/>
                </c:ext>
              </c:extLst>
            </c:dLbl>
            <c:dLbl>
              <c:idx val="1"/>
              <c:layout>
                <c:manualLayout>
                  <c:x val="-0.10948878720241001"/>
                  <c:y val="-5.4453594151598235E-2"/>
                </c:manualLayout>
              </c:layout>
              <c:numFmt formatCode="0.0%" sourceLinked="0"/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1951"/>
                        <a:gd name="adj2" fmla="val -41284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89F5-4E65-ADC3-DF00E26DF88E}"/>
                </c:ext>
              </c:extLst>
            </c:dLbl>
            <c:dLbl>
              <c:idx val="2"/>
              <c:layout>
                <c:manualLayout>
                  <c:x val="0.13421206173198635"/>
                  <c:y val="-0.29344436848361283"/>
                </c:manualLayout>
              </c:layout>
              <c:numFmt formatCode="0.0%" sourceLinked="0"/>
              <c:spPr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42684"/>
                        <a:gd name="adj2" fmla="val -35516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2-89F5-4E65-ADC3-DF00E26DF88E}"/>
                </c:ext>
              </c:extLst>
            </c:dLbl>
            <c:dLbl>
              <c:idx val="3"/>
              <c:layout>
                <c:manualLayout>
                  <c:x val="-6.5243559733322493E-2"/>
                  <c:y val="8.587871955336298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F5-4E65-ADC3-DF00E26DF88E}"/>
                </c:ext>
              </c:extLst>
            </c:dLbl>
            <c:dLbl>
              <c:idx val="4"/>
              <c:layout>
                <c:manualLayout>
                  <c:x val="-9.6148403817527844E-2"/>
                  <c:y val="-7.7827589595235266E-2"/>
                </c:manualLayout>
              </c:layout>
              <c:numFmt formatCode="0.0%" sourceLinked="0"/>
              <c:spPr>
                <a:solidFill>
                  <a:prstClr val="white"/>
                </a:solidFill>
                <a:ln>
                  <a:solidFill>
                    <a:srgbClr val="7030A0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4-89F5-4E65-ADC3-DF00E26DF88E}"/>
                </c:ext>
              </c:extLst>
            </c:dLbl>
            <c:dLbl>
              <c:idx val="5"/>
              <c:layout>
                <c:manualLayout>
                  <c:x val="-1.3735486259646835E-2"/>
                  <c:y val="-9.12461395254482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9F5-4E65-ADC3-DF00E26DF88E}"/>
                </c:ext>
              </c:extLst>
            </c:dLbl>
            <c:dLbl>
              <c:idx val="6"/>
              <c:layout>
                <c:manualLayout>
                  <c:x val="-3.5483339504087656E-2"/>
                  <c:y val="-0.1529918426707327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9F5-4E65-ADC3-DF00E26DF88E}"/>
                </c:ext>
              </c:extLst>
            </c:dLbl>
            <c:dLbl>
              <c:idx val="7"/>
              <c:layout>
                <c:manualLayout>
                  <c:x val="0"/>
                  <c:y val="-0.143158360885077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9F5-4E65-ADC3-DF00E26DF88E}"/>
                </c:ext>
              </c:extLst>
            </c:dLbl>
            <c:dLbl>
              <c:idx val="8"/>
              <c:layout>
                <c:manualLayout>
                  <c:x val="8.012366984793988E-2"/>
                  <c:y val="-4.422268854702918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9F5-4E65-ADC3-DF00E26DF88E}"/>
                </c:ext>
              </c:extLst>
            </c:dLbl>
            <c:numFmt formatCode="0.0%" sourceLinked="0"/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Tabelle1!$A$2:$A$10</c:f>
              <c:strCache>
                <c:ptCount val="9"/>
                <c:pt idx="0">
                  <c:v>Heizöle</c:v>
                </c:pt>
                <c:pt idx="1">
                  <c:v>Treibstoffe</c:v>
                </c:pt>
                <c:pt idx="2">
                  <c:v>Elektrizität</c:v>
                </c:pt>
                <c:pt idx="3">
                  <c:v>Gas</c:v>
                </c:pt>
                <c:pt idx="4">
                  <c:v>Kohle &amp; Koks</c:v>
                </c:pt>
                <c:pt idx="5">
                  <c:v>Holz &amp; Holzkohle</c:v>
                </c:pt>
                <c:pt idx="6">
                  <c:v>Fernwärme</c:v>
                </c:pt>
                <c:pt idx="7">
                  <c:v>Abfälle</c:v>
                </c:pt>
                <c:pt idx="8">
                  <c:v>Übr. Erneuerb. E</c:v>
                </c:pt>
              </c:strCache>
            </c:strRef>
          </c:cat>
          <c:val>
            <c:numRef>
              <c:f>Tabelle1!$B$2:$B$10</c:f>
              <c:numCache>
                <c:formatCode>General</c:formatCode>
                <c:ptCount val="9"/>
                <c:pt idx="0">
                  <c:v>101110</c:v>
                </c:pt>
                <c:pt idx="1">
                  <c:v>226720</c:v>
                </c:pt>
                <c:pt idx="2">
                  <c:v>200570</c:v>
                </c:pt>
                <c:pt idx="3">
                  <c:v>112860</c:v>
                </c:pt>
                <c:pt idx="4">
                  <c:v>3660</c:v>
                </c:pt>
                <c:pt idx="5">
                  <c:v>39480</c:v>
                </c:pt>
                <c:pt idx="6">
                  <c:v>21070</c:v>
                </c:pt>
                <c:pt idx="7">
                  <c:v>11510</c:v>
                </c:pt>
                <c:pt idx="8">
                  <c:v>30420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F5-4E65-ADC3-DF00E26DF8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0.79139</cdr:x>
      <cdr:y>0.22275</cdr:y>
    </cdr:from>
    <cdr:to>
      <cdr:x>0.79139</cdr:x>
      <cdr:y>0.8284</cdr:y>
    </cdr:to>
    <cdr:cxnSp macro="">
      <cdr:nvCxnSpPr>
        <cdr:cNvPr id="3" name="Gerader Verbinder 2">
          <a:extLst xmlns:a="http://schemas.openxmlformats.org/drawingml/2006/main">
            <a:ext uri="{FF2B5EF4-FFF2-40B4-BE49-F238E27FC236}">
              <a16:creationId xmlns:a16="http://schemas.microsoft.com/office/drawing/2014/main" id="{227C63A1-629B-4E78-F974-1443A776AAFB}"/>
            </a:ext>
          </a:extLst>
        </cdr:cNvPr>
        <cdr:cNvCxnSpPr/>
      </cdr:nvCxnSpPr>
      <cdr:spPr>
        <a:xfrm xmlns:a="http://schemas.openxmlformats.org/drawingml/2006/main">
          <a:off x="8201320" y="762736"/>
          <a:ext cx="0" cy="2073896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7030A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6A8EA-5368-4ECE-907D-D7828F1FC42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ADE9B-C2F3-4CBA-91C7-3FE1137CD12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1113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2ADE9B-C2F3-4CBA-91C7-3FE1137CD129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7009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334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1803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08754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2621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5995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5290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7281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2714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2665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8980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7123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4893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3845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995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1257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521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189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C82F69F-7510-465C-A16C-84394D6BA1F4}" type="datetimeFigureOut">
              <a:rPr lang="de-CH" smtClean="0"/>
              <a:t>11.07.2022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FDDD397-9CDA-4E04-9987-554AC1AF997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35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121D6C-B95F-3107-A0FD-54DD642D4B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UREK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F548C24-E4B2-D46C-EB25-179DEE6889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Kommissionen für umwelt, Raumplanung und energie</a:t>
            </a:r>
          </a:p>
        </p:txBody>
      </p:sp>
    </p:spTree>
    <p:extLst>
      <p:ext uri="{BB962C8B-B14F-4D97-AF65-F5344CB8AC3E}">
        <p14:creationId xmlns:p14="http://schemas.microsoft.com/office/powerpoint/2010/main" val="335075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728C74-F2AB-4B02-EB6A-E8A443CEA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Energie-Einfuhr und Ausfuhr CH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C201C696-D082-7CDA-15BD-0B8C3EDE90B7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59928411"/>
              </p:ext>
            </p:extLst>
          </p:nvPr>
        </p:nvGraphicFramePr>
        <p:xfrm>
          <a:off x="914400" y="2366963"/>
          <a:ext cx="409030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702">
                  <a:extLst>
                    <a:ext uri="{9D8B030D-6E8A-4147-A177-3AD203B41FA5}">
                      <a16:colId xmlns:a16="http://schemas.microsoft.com/office/drawing/2014/main" val="585110172"/>
                    </a:ext>
                  </a:extLst>
                </a:gridCol>
                <a:gridCol w="1732612">
                  <a:extLst>
                    <a:ext uri="{9D8B030D-6E8A-4147-A177-3AD203B41FA5}">
                      <a16:colId xmlns:a16="http://schemas.microsoft.com/office/drawing/2014/main" val="300620032"/>
                    </a:ext>
                  </a:extLst>
                </a:gridCol>
                <a:gridCol w="1738993">
                  <a:extLst>
                    <a:ext uri="{9D8B030D-6E8A-4147-A177-3AD203B41FA5}">
                      <a16:colId xmlns:a16="http://schemas.microsoft.com/office/drawing/2014/main" val="18528847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/>
                        <a:t>Jahr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Einfuhr GWh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Ausfuhr GWh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7732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de-CH" sz="1050" b="0" i="0" u="none" strike="noStrike"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000" b="0" i="0" u="none" strike="noStrike">
                          <a:effectLst/>
                          <a:latin typeface="Arial" panose="020B0604020202020204" pitchFamily="34" charset="0"/>
                        </a:rPr>
                        <a:t>34'096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0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30'173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23957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de-CH" sz="1050" b="0" i="0" u="none" strike="noStrike"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000" b="0" i="0" u="none" strike="noStrike">
                          <a:effectLst/>
                          <a:latin typeface="Arial" panose="020B0604020202020204" pitchFamily="34" charset="0"/>
                        </a:rPr>
                        <a:t>36'496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0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30'946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68290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de-CH" sz="1050" b="0" i="0" u="none" strike="noStrike"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000" b="0" i="0" u="none" strike="noStrike">
                          <a:effectLst/>
                          <a:latin typeface="Arial" panose="020B0604020202020204" pitchFamily="34" charset="0"/>
                        </a:rPr>
                        <a:t>31'020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0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32'607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52152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de-CH" sz="1050" b="0" i="0" u="none" strike="noStrike"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000" b="0" i="0" u="none" strike="noStrike">
                          <a:effectLst/>
                          <a:latin typeface="Arial" panose="020B0604020202020204" pitchFamily="34" charset="0"/>
                        </a:rPr>
                        <a:t>29'505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0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35'765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24989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de-CH" sz="1050" b="0" i="0" u="none" strike="noStrike"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000" b="0" i="0" u="none" strike="noStrike">
                          <a:effectLst/>
                          <a:latin typeface="Arial" panose="020B0604020202020204" pitchFamily="34" charset="0"/>
                        </a:rPr>
                        <a:t>26'988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CH" sz="10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32'548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01920680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60057BF4-59FC-58F2-1EDF-51CBA2166801}"/>
              </a:ext>
            </a:extLst>
          </p:cNvPr>
          <p:cNvSpPr txBox="1"/>
          <p:nvPr/>
        </p:nvSpPr>
        <p:spPr>
          <a:xfrm>
            <a:off x="881742" y="4744272"/>
            <a:ext cx="43218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i="1"/>
              <a:t>Quelle: Bundesamt für Energie, Schweiz. Gesamtenergiestatistik, © BFS 2021 </a:t>
            </a:r>
          </a:p>
        </p:txBody>
      </p:sp>
    </p:spTree>
    <p:extLst>
      <p:ext uri="{BB962C8B-B14F-4D97-AF65-F5344CB8AC3E}">
        <p14:creationId xmlns:p14="http://schemas.microsoft.com/office/powerpoint/2010/main" val="1826868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F32FDA-5291-DFE4-259D-7390EFC09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Energie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DEF62436-EC34-6F5D-C3E4-CC751D326CFE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84907041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9545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EA4BF9-1064-E349-F09A-002716C3A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End-Energieverbrauch nach energieträgern 2020 in der CH in TJ (Terrajoule)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165029CB-B09F-B9DF-734E-94D9AAE63617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16192453"/>
              </p:ext>
            </p:extLst>
          </p:nvPr>
        </p:nvGraphicFramePr>
        <p:xfrm>
          <a:off x="914400" y="2366963"/>
          <a:ext cx="10363194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66">
                  <a:extLst>
                    <a:ext uri="{9D8B030D-6E8A-4147-A177-3AD203B41FA5}">
                      <a16:colId xmlns:a16="http://schemas.microsoft.com/office/drawing/2014/main" val="2941539193"/>
                    </a:ext>
                  </a:extLst>
                </a:gridCol>
                <a:gridCol w="1478612">
                  <a:extLst>
                    <a:ext uri="{9D8B030D-6E8A-4147-A177-3AD203B41FA5}">
                      <a16:colId xmlns:a16="http://schemas.microsoft.com/office/drawing/2014/main" val="2108895869"/>
                    </a:ext>
                  </a:extLst>
                </a:gridCol>
                <a:gridCol w="970961">
                  <a:extLst>
                    <a:ext uri="{9D8B030D-6E8A-4147-A177-3AD203B41FA5}">
                      <a16:colId xmlns:a16="http://schemas.microsoft.com/office/drawing/2014/main" val="3536763220"/>
                    </a:ext>
                  </a:extLst>
                </a:gridCol>
                <a:gridCol w="1004825">
                  <a:extLst>
                    <a:ext uri="{9D8B030D-6E8A-4147-A177-3AD203B41FA5}">
                      <a16:colId xmlns:a16="http://schemas.microsoft.com/office/drawing/2014/main" val="993816684"/>
                    </a:ext>
                  </a:extLst>
                </a:gridCol>
                <a:gridCol w="1151466">
                  <a:extLst>
                    <a:ext uri="{9D8B030D-6E8A-4147-A177-3AD203B41FA5}">
                      <a16:colId xmlns:a16="http://schemas.microsoft.com/office/drawing/2014/main" val="278343950"/>
                    </a:ext>
                  </a:extLst>
                </a:gridCol>
                <a:gridCol w="1151466">
                  <a:extLst>
                    <a:ext uri="{9D8B030D-6E8A-4147-A177-3AD203B41FA5}">
                      <a16:colId xmlns:a16="http://schemas.microsoft.com/office/drawing/2014/main" val="1039060894"/>
                    </a:ext>
                  </a:extLst>
                </a:gridCol>
                <a:gridCol w="1339658">
                  <a:extLst>
                    <a:ext uri="{9D8B030D-6E8A-4147-A177-3AD203B41FA5}">
                      <a16:colId xmlns:a16="http://schemas.microsoft.com/office/drawing/2014/main" val="1916033350"/>
                    </a:ext>
                  </a:extLst>
                </a:gridCol>
                <a:gridCol w="963274">
                  <a:extLst>
                    <a:ext uri="{9D8B030D-6E8A-4147-A177-3AD203B41FA5}">
                      <a16:colId xmlns:a16="http://schemas.microsoft.com/office/drawing/2014/main" val="329710023"/>
                    </a:ext>
                  </a:extLst>
                </a:gridCol>
                <a:gridCol w="1151466">
                  <a:extLst>
                    <a:ext uri="{9D8B030D-6E8A-4147-A177-3AD203B41FA5}">
                      <a16:colId xmlns:a16="http://schemas.microsoft.com/office/drawing/2014/main" val="25848356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/>
                        <a:t>Heizöle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Treibstoffe (Verkehr)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Elektrizität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Kohle &amp; Koks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Holz &amp; Holzkohle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Fernwärme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Abfälle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Übr. Erneuerb. Energ.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981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101'110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226'720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200'570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112'860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3'660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39'480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21'070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11'510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30'420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3456636"/>
                  </a:ext>
                </a:extLst>
              </a:tr>
            </a:tbl>
          </a:graphicData>
        </a:graphic>
      </p:graphicFrame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8039D24C-DA6A-0DC4-AD5F-04467F7F8904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2366963"/>
          <a:ext cx="10363194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66">
                  <a:extLst>
                    <a:ext uri="{9D8B030D-6E8A-4147-A177-3AD203B41FA5}">
                      <a16:colId xmlns:a16="http://schemas.microsoft.com/office/drawing/2014/main" val="3283988521"/>
                    </a:ext>
                  </a:extLst>
                </a:gridCol>
                <a:gridCol w="1478612">
                  <a:extLst>
                    <a:ext uri="{9D8B030D-6E8A-4147-A177-3AD203B41FA5}">
                      <a16:colId xmlns:a16="http://schemas.microsoft.com/office/drawing/2014/main" val="114106361"/>
                    </a:ext>
                  </a:extLst>
                </a:gridCol>
                <a:gridCol w="970961">
                  <a:extLst>
                    <a:ext uri="{9D8B030D-6E8A-4147-A177-3AD203B41FA5}">
                      <a16:colId xmlns:a16="http://schemas.microsoft.com/office/drawing/2014/main" val="2771637019"/>
                    </a:ext>
                  </a:extLst>
                </a:gridCol>
                <a:gridCol w="1004825">
                  <a:extLst>
                    <a:ext uri="{9D8B030D-6E8A-4147-A177-3AD203B41FA5}">
                      <a16:colId xmlns:a16="http://schemas.microsoft.com/office/drawing/2014/main" val="473887396"/>
                    </a:ext>
                  </a:extLst>
                </a:gridCol>
                <a:gridCol w="1151466">
                  <a:extLst>
                    <a:ext uri="{9D8B030D-6E8A-4147-A177-3AD203B41FA5}">
                      <a16:colId xmlns:a16="http://schemas.microsoft.com/office/drawing/2014/main" val="2080670122"/>
                    </a:ext>
                  </a:extLst>
                </a:gridCol>
                <a:gridCol w="1151466">
                  <a:extLst>
                    <a:ext uri="{9D8B030D-6E8A-4147-A177-3AD203B41FA5}">
                      <a16:colId xmlns:a16="http://schemas.microsoft.com/office/drawing/2014/main" val="34966948"/>
                    </a:ext>
                  </a:extLst>
                </a:gridCol>
                <a:gridCol w="1339658">
                  <a:extLst>
                    <a:ext uri="{9D8B030D-6E8A-4147-A177-3AD203B41FA5}">
                      <a16:colId xmlns:a16="http://schemas.microsoft.com/office/drawing/2014/main" val="3116387214"/>
                    </a:ext>
                  </a:extLst>
                </a:gridCol>
                <a:gridCol w="963274">
                  <a:extLst>
                    <a:ext uri="{9D8B030D-6E8A-4147-A177-3AD203B41FA5}">
                      <a16:colId xmlns:a16="http://schemas.microsoft.com/office/drawing/2014/main" val="2069718028"/>
                    </a:ext>
                  </a:extLst>
                </a:gridCol>
                <a:gridCol w="1151466">
                  <a:extLst>
                    <a:ext uri="{9D8B030D-6E8A-4147-A177-3AD203B41FA5}">
                      <a16:colId xmlns:a16="http://schemas.microsoft.com/office/drawing/2014/main" val="29448771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/>
                        <a:t>Heizöle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Treibstoffe (Verkehr)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Elektrizität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Kohle &amp; Koks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Holz &amp; Holzkohle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Fernwärme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Abfälle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Übr. Erneuerb. Energ.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296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101'110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226'720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200'570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112'860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3'660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39'480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21'070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11'510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b="0" i="0" u="none" strike="noStrike">
                          <a:effectLst/>
                          <a:latin typeface="Arial" panose="020B0604020202020204" pitchFamily="34" charset="0"/>
                        </a:rPr>
                        <a:t>30'420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80738720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E9B694E2-CD81-8FEA-9075-CBB8FA55EF47}"/>
              </a:ext>
            </a:extLst>
          </p:cNvPr>
          <p:cNvSpPr txBox="1"/>
          <p:nvPr/>
        </p:nvSpPr>
        <p:spPr>
          <a:xfrm>
            <a:off x="834608" y="3804472"/>
            <a:ext cx="43218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i="1"/>
              <a:t>Quelle: Bundesamt für Energie, Schweiz. Gesamtenergiestatistik, © BFS 2021 </a:t>
            </a:r>
          </a:p>
        </p:txBody>
      </p:sp>
    </p:spTree>
    <p:extLst>
      <p:ext uri="{BB962C8B-B14F-4D97-AF65-F5344CB8AC3E}">
        <p14:creationId xmlns:p14="http://schemas.microsoft.com/office/powerpoint/2010/main" val="4224056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73A834-F0A7-C213-7629-B70B831E8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38943"/>
          </a:xfrm>
        </p:spPr>
        <p:txBody>
          <a:bodyPr/>
          <a:lstStyle/>
          <a:p>
            <a:r>
              <a:rPr lang="de-CH"/>
              <a:t>Energieverbrauch im 2020 CH in TJ</a:t>
            </a:r>
          </a:p>
        </p:txBody>
      </p:sp>
      <p:graphicFrame>
        <p:nvGraphicFramePr>
          <p:cNvPr id="26" name="Inhaltsplatzhalter 25">
            <a:extLst>
              <a:ext uri="{FF2B5EF4-FFF2-40B4-BE49-F238E27FC236}">
                <a16:creationId xmlns:a16="http://schemas.microsoft.com/office/drawing/2014/main" id="{AA2FCE3D-B4A9-6B4C-9CCE-ECBA0D327DA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70303558"/>
              </p:ext>
            </p:extLst>
          </p:nvPr>
        </p:nvGraphicFramePr>
        <p:xfrm>
          <a:off x="490194" y="1357460"/>
          <a:ext cx="11095348" cy="4967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7554863"/>
      </p:ext>
    </p:extLst>
  </p:cSld>
  <p:clrMapOvr>
    <a:masterClrMapping/>
  </p:clrMapOvr>
</p:sld>
</file>

<file path=ppt/theme/theme1.xml><?xml version="1.0" encoding="utf-8"?>
<a:theme xmlns:a="http://schemas.openxmlformats.org/drawingml/2006/main" name="Tropfen">
  <a:themeElements>
    <a:clrScheme name="Tropfen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Tropfen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opfen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6" ma:contentTypeDescription="Ein neues Dokument erstellen." ma:contentTypeScope="" ma:versionID="b41e8ded5c5ebdca79326a5ffcc0f82b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c43957b7efad111266a671200a41e76a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7208fab-4dc0-401f-83e0-c7b9bb7a63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ffe5ca1-ef84-4dab-a378-9389cdd71f7b}" ma:internalName="TaxCatchAll" ma:showField="CatchAllData" ma:web="e92a2ac5-b25a-46ac-94d3-afeb148eac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36d37b-71b4-4416-b8a2-712a72be7925">
      <Terms xmlns="http://schemas.microsoft.com/office/infopath/2007/PartnerControls"/>
    </lcf76f155ced4ddcb4097134ff3c332f>
    <TaxCatchAll xmlns="e92a2ac5-b25a-46ac-94d3-afeb148eacd8" xsi:nil="true"/>
  </documentManagement>
</p:properties>
</file>

<file path=customXml/itemProps1.xml><?xml version="1.0" encoding="utf-8"?>
<ds:datastoreItem xmlns:ds="http://schemas.openxmlformats.org/officeDocument/2006/customXml" ds:itemID="{E834800F-D1D8-4CAD-B8F3-65EA3892D76D}"/>
</file>

<file path=customXml/itemProps2.xml><?xml version="1.0" encoding="utf-8"?>
<ds:datastoreItem xmlns:ds="http://schemas.openxmlformats.org/officeDocument/2006/customXml" ds:itemID="{52C998A4-584D-432B-9414-9DA6E292AC35}"/>
</file>

<file path=customXml/itemProps3.xml><?xml version="1.0" encoding="utf-8"?>
<ds:datastoreItem xmlns:ds="http://schemas.openxmlformats.org/officeDocument/2006/customXml" ds:itemID="{A9287BEE-AFF6-40F7-A13E-DF8FD5E6BAFB}"/>
</file>

<file path=docProps/app.xml><?xml version="1.0" encoding="utf-8"?>
<Properties xmlns="http://schemas.openxmlformats.org/officeDocument/2006/extended-properties" xmlns:vt="http://schemas.openxmlformats.org/officeDocument/2006/docPropsVTypes">
  <Template>Tropfen</Template>
  <TotalTime>0</TotalTime>
  <Words>171</Words>
  <Application>Microsoft Office PowerPoint</Application>
  <PresentationFormat>Breitbild</PresentationFormat>
  <Paragraphs>73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Tw Cen MT</vt:lpstr>
      <vt:lpstr>Tropfen</vt:lpstr>
      <vt:lpstr>UREK</vt:lpstr>
      <vt:lpstr>Energie-Einfuhr und Ausfuhr CH</vt:lpstr>
      <vt:lpstr>Energie</vt:lpstr>
      <vt:lpstr>End-Energieverbrauch nach energieträgern 2020 in der CH in TJ (Terrajoule)</vt:lpstr>
      <vt:lpstr>Energieverbrauch im 2020 CH in TJ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UREK</dc:title>
  <dc:creator>Marcel Romagosa</dc:creator>
  <cp:lastModifiedBy>Marcel Romagosa</cp:lastModifiedBy>
  <cp:revision>1</cp:revision>
  <dcterms:created xsi:type="dcterms:W3CDTF">2022-07-11T12:15:28Z</dcterms:created>
  <dcterms:modified xsi:type="dcterms:W3CDTF">2022-07-11T15:45:54Z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  <property fmtid="{D5CDD505-2E9C-101B-9397-08002B2CF9AE}" pid="3" name="MediaServiceImageTags">
    <vt:lpwstr/>
  </property>
</Properties>
</file>